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64" r:id="rId4"/>
    <p:sldId id="268" r:id="rId5"/>
    <p:sldId id="265" r:id="rId6"/>
    <p:sldId id="258" r:id="rId7"/>
    <p:sldId id="259" r:id="rId8"/>
    <p:sldId id="260" r:id="rId9"/>
    <p:sldId id="261" r:id="rId10"/>
    <p:sldId id="273" r:id="rId11"/>
    <p:sldId id="274" r:id="rId12"/>
    <p:sldId id="271" r:id="rId13"/>
    <p:sldId id="272" r:id="rId14"/>
    <p:sldId id="263" r:id="rId15"/>
    <p:sldId id="270" r:id="rId16"/>
    <p:sldId id="275" r:id="rId17"/>
    <p:sldId id="276" r:id="rId18"/>
    <p:sldId id="277" r:id="rId19"/>
    <p:sldId id="278" r:id="rId20"/>
    <p:sldId id="279" r:id="rId21"/>
    <p:sldId id="280" r:id="rId22"/>
    <p:sldId id="28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94660"/>
  </p:normalViewPr>
  <p:slideViewPr>
    <p:cSldViewPr>
      <p:cViewPr varScale="1">
        <p:scale>
          <a:sx n="81" d="100"/>
          <a:sy n="81" d="100"/>
        </p:scale>
        <p:origin x="-317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BAFE92-E5F0-4B5C-81B3-7A843A592934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2B63CF-5F0E-4E1A-9FF4-B7AC7DAFEE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BAFE92-E5F0-4B5C-81B3-7A843A592934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2B63CF-5F0E-4E1A-9FF4-B7AC7DAFEE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BAFE92-E5F0-4B5C-81B3-7A843A592934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2B63CF-5F0E-4E1A-9FF4-B7AC7DAFEE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BAFE92-E5F0-4B5C-81B3-7A843A592934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2B63CF-5F0E-4E1A-9FF4-B7AC7DAFEE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BAFE92-E5F0-4B5C-81B3-7A843A592934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2B63CF-5F0E-4E1A-9FF4-B7AC7DAFEE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BAFE92-E5F0-4B5C-81B3-7A843A592934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2B63CF-5F0E-4E1A-9FF4-B7AC7DAFEE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BAFE92-E5F0-4B5C-81B3-7A843A592934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2B63CF-5F0E-4E1A-9FF4-B7AC7DAFEE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BAFE92-E5F0-4B5C-81B3-7A843A592934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2B63CF-5F0E-4E1A-9FF4-B7AC7DAFEE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BAFE92-E5F0-4B5C-81B3-7A843A592934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2B63CF-5F0E-4E1A-9FF4-B7AC7DAFEE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BAFE92-E5F0-4B5C-81B3-7A843A592934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2B63CF-5F0E-4E1A-9FF4-B7AC7DAFEE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BAFE92-E5F0-4B5C-81B3-7A843A592934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2B63CF-5F0E-4E1A-9FF4-B7AC7DAFEEE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ABAFE92-E5F0-4B5C-81B3-7A843A592934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02B63CF-5F0E-4E1A-9FF4-B7AC7DAFEEE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researcherid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okinfo.com/russian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ktu.kz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3384376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Создание профиля</a:t>
            </a:r>
            <a:br>
              <a:rPr lang="ru-RU" sz="6000" dirty="0" smtClean="0"/>
            </a:br>
            <a:r>
              <a:rPr lang="en-US" sz="6000" dirty="0" err="1" smtClean="0"/>
              <a:t>ResearcherID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906032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0"/>
            <a:ext cx="9144000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422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0"/>
            <a:ext cx="9036496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1121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9036496" cy="1224136"/>
          </a:xfrm>
        </p:spPr>
        <p:txBody>
          <a:bodyPr/>
          <a:lstStyle/>
          <a:p>
            <a:pPr algn="ctr"/>
            <a:r>
              <a:rPr lang="en-US" dirty="0">
                <a:hlinkClick r:id="rId2"/>
              </a:rPr>
              <a:t>http://www.researcherid.com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2636912"/>
            <a:ext cx="6696744" cy="40324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9036496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144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0"/>
            <a:ext cx="9144000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2175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924944"/>
            <a:ext cx="8183880" cy="1051560"/>
          </a:xfrm>
        </p:spPr>
        <p:txBody>
          <a:bodyPr/>
          <a:lstStyle/>
          <a:p>
            <a:r>
              <a:rPr lang="ru-RU" dirty="0" smtClean="0"/>
              <a:t>Адрес для публикации статей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en-US" dirty="0" smtClean="0"/>
              <a:t>D</a:t>
            </a:r>
            <a:r>
              <a:rPr lang="en-US" dirty="0"/>
              <a:t>. </a:t>
            </a:r>
            <a:r>
              <a:rPr lang="en-US" dirty="0" err="1"/>
              <a:t>Serikbayev</a:t>
            </a:r>
            <a:r>
              <a:rPr lang="en-US" dirty="0"/>
              <a:t> East Kazakhstan state technical university, 070004, Ust-Kamenogorsk, 69 </a:t>
            </a:r>
            <a:r>
              <a:rPr lang="en-US" dirty="0" err="1"/>
              <a:t>Protozanov</a:t>
            </a:r>
            <a:r>
              <a:rPr lang="en-US" dirty="0"/>
              <a:t> St., Kazakhstan.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085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hlinkClick r:id="rId2"/>
              </a:rPr>
              <a:t>http://wokinfo.com/russian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124744"/>
            <a:ext cx="8496944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7695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0"/>
            <a:ext cx="9036496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9507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136904" cy="936104"/>
          </a:xfrm>
        </p:spPr>
        <p:txBody>
          <a:bodyPr>
            <a:normAutofit/>
          </a:bodyPr>
          <a:lstStyle/>
          <a:p>
            <a:r>
              <a:rPr lang="ru-RU" dirty="0" smtClean="0"/>
              <a:t>Ресурсы удаленного доступа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4752528"/>
          </a:xfrm>
        </p:spPr>
        <p:txBody>
          <a:bodyPr>
            <a:normAutofit/>
          </a:bodyPr>
          <a:lstStyle/>
          <a:p>
            <a:endParaRPr lang="ru-RU" dirty="0" smtClean="0">
              <a:hlinkClick r:id="rId2"/>
            </a:endParaRPr>
          </a:p>
          <a:p>
            <a:r>
              <a:rPr lang="en-US" sz="4400" dirty="0" smtClean="0">
                <a:hlinkClick r:id="rId2"/>
              </a:rPr>
              <a:t>http</a:t>
            </a:r>
            <a:r>
              <a:rPr lang="en-US" sz="4400" dirty="0">
                <a:hlinkClick r:id="rId2"/>
              </a:rPr>
              <a:t>://</a:t>
            </a:r>
            <a:r>
              <a:rPr lang="en-US" sz="4400" dirty="0" smtClean="0">
                <a:hlinkClick r:id="rId2"/>
              </a:rPr>
              <a:t>www.ektu.kz</a:t>
            </a:r>
            <a:r>
              <a:rPr lang="ru-RU" sz="4400" dirty="0" smtClean="0"/>
              <a:t>  - </a:t>
            </a:r>
          </a:p>
          <a:p>
            <a:r>
              <a:rPr lang="ru-RU" sz="4400" dirty="0" smtClean="0"/>
              <a:t>Наука и инновации –</a:t>
            </a:r>
          </a:p>
          <a:p>
            <a:r>
              <a:rPr lang="ru-RU" sz="4400" dirty="0" smtClean="0"/>
              <a:t>Научная библиотека –</a:t>
            </a:r>
          </a:p>
          <a:p>
            <a:r>
              <a:rPr lang="ru-RU" sz="4400" dirty="0" smtClean="0"/>
              <a:t>Ресурсы удаленного доступа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598255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0"/>
            <a:ext cx="9036496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350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0"/>
            <a:ext cx="9036496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0465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21462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Для чего нужен профиль </a:t>
            </a:r>
            <a:r>
              <a:rPr lang="ru-RU" dirty="0" err="1"/>
              <a:t>ResearcherID</a:t>
            </a:r>
            <a:r>
              <a:rPr lang="ru-RU" dirty="0"/>
              <a:t>?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/>
              <a:t>	</a:t>
            </a:r>
            <a:endParaRPr lang="en-US" dirty="0"/>
          </a:p>
          <a:p>
            <a:r>
              <a:rPr lang="ru-RU" dirty="0"/>
              <a:t>Когда осуществляется поиск трудов какого-либо автора на </a:t>
            </a:r>
            <a:r>
              <a:rPr lang="ru-RU" dirty="0" err="1"/>
              <a:t>Web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Science</a:t>
            </a:r>
            <a:r>
              <a:rPr lang="ru-RU" dirty="0"/>
              <a:t>, не всегда есть возможность найти все работы автора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dirty="0" smtClean="0"/>
              <a:t>Для </a:t>
            </a:r>
            <a:r>
              <a:rPr lang="ru-RU" dirty="0"/>
              <a:t>того, чтобы у вас был точный индекс </a:t>
            </a:r>
            <a:r>
              <a:rPr lang="ru-RU" dirty="0" err="1"/>
              <a:t>Хирша</a:t>
            </a:r>
            <a:r>
              <a:rPr lang="ru-RU" dirty="0"/>
              <a:t> и </a:t>
            </a:r>
            <a:r>
              <a:rPr lang="ru-RU" dirty="0" smtClean="0"/>
              <a:t>цитируемость.</a:t>
            </a:r>
          </a:p>
          <a:p>
            <a:r>
              <a:rPr lang="ru-RU" dirty="0" smtClean="0"/>
              <a:t>Для укрепления связей между вами и вашими коллегами.</a:t>
            </a:r>
            <a:endParaRPr lang="ru-RU" dirty="0" smtClean="0"/>
          </a:p>
          <a:p>
            <a:r>
              <a:rPr lang="ru-RU" dirty="0" smtClean="0"/>
              <a:t>Чтобы ваши исследования были более доступны для всех.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4857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0"/>
            <a:ext cx="9036496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6967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0"/>
            <a:ext cx="9144000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29795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sz="8800" b="1" dirty="0" smtClean="0"/>
          </a:p>
          <a:p>
            <a:pPr marL="0" indent="0" algn="ctr">
              <a:buNone/>
            </a:pPr>
            <a:endParaRPr lang="ru-RU" sz="8800" b="1"/>
          </a:p>
          <a:p>
            <a:pPr marL="0" indent="0" algn="ctr">
              <a:buNone/>
            </a:pPr>
            <a:r>
              <a:rPr lang="ru-RU" sz="8800" b="1" smtClean="0"/>
              <a:t>СПАСИБО </a:t>
            </a:r>
            <a:endParaRPr lang="ru-RU" sz="8800" b="1" dirty="0" smtClean="0"/>
          </a:p>
        </p:txBody>
      </p:sp>
    </p:spTree>
    <p:extLst>
      <p:ext uri="{BB962C8B-B14F-4D97-AF65-F5344CB8AC3E}">
        <p14:creationId xmlns:p14="http://schemas.microsoft.com/office/powerpoint/2010/main" val="44534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- </a:t>
            </a:r>
            <a:r>
              <a:rPr lang="ru-RU" dirty="0"/>
              <a:t>создание профиля – это сугубо личное дело автора. </a:t>
            </a:r>
          </a:p>
          <a:p>
            <a:r>
              <a:rPr lang="ru-RU" dirty="0"/>
              <a:t>Если автор создает свой профиль, то и несет ответственность за его наполнение, так как свои статьи знает только автор.</a:t>
            </a:r>
          </a:p>
          <a:p>
            <a:r>
              <a:rPr lang="ru-RU" dirty="0"/>
              <a:t>- в профиле собирается вся библиография публикаций автора, которая есть на платформе </a:t>
            </a:r>
            <a:r>
              <a:rPr lang="ru-RU" dirty="0" err="1"/>
              <a:t>Webofknowledge</a:t>
            </a:r>
            <a:r>
              <a:rPr lang="ru-RU" dirty="0"/>
              <a:t>.</a:t>
            </a:r>
          </a:p>
          <a:p>
            <a:r>
              <a:rPr lang="ru-RU" dirty="0"/>
              <a:t>- можно добавлять новые статьи в список, которые отсутствуют на платформе.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6206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Возможности профиля </a:t>
            </a:r>
            <a:r>
              <a:rPr lang="en-US" sz="2400" b="1" dirty="0" err="1"/>
              <a:t>ResearcherID</a:t>
            </a:r>
            <a:r>
              <a:rPr lang="en-US" sz="2400" b="1" dirty="0"/>
              <a:t>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734368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70000" lnSpcReduction="20000"/>
          </a:bodyPr>
          <a:lstStyle/>
          <a:p>
            <a:endParaRPr lang="ru-RU" sz="3100" dirty="0" smtClean="0"/>
          </a:p>
          <a:p>
            <a:r>
              <a:rPr lang="ru-RU" sz="3100" dirty="0" smtClean="0"/>
              <a:t>- </a:t>
            </a:r>
            <a:r>
              <a:rPr lang="ru-RU" sz="3100" dirty="0" smtClean="0"/>
              <a:t>управлять </a:t>
            </a:r>
            <a:r>
              <a:rPr lang="ru-RU" sz="3100" dirty="0"/>
              <a:t>списком статей:</a:t>
            </a:r>
          </a:p>
          <a:p>
            <a:r>
              <a:rPr lang="ru-RU" sz="3100" dirty="0"/>
              <a:t>удалять лишние записи или дублетные,</a:t>
            </a:r>
          </a:p>
          <a:p>
            <a:r>
              <a:rPr lang="ru-RU" sz="3100" dirty="0"/>
              <a:t>в настройках можно написать информацию о себе</a:t>
            </a:r>
          </a:p>
          <a:p>
            <a:r>
              <a:rPr lang="ru-RU" sz="3100" dirty="0"/>
              <a:t>добавить варианты написания вашей фамилии,</a:t>
            </a:r>
          </a:p>
          <a:p>
            <a:r>
              <a:rPr lang="ru-RU" sz="3100" dirty="0"/>
              <a:t>сделать ссылку на сайт,</a:t>
            </a:r>
          </a:p>
          <a:p>
            <a:r>
              <a:rPr lang="ru-RU" sz="3100" dirty="0"/>
              <a:t>ввести ключевые слова ваших исследований,</a:t>
            </a:r>
          </a:p>
          <a:p>
            <a:r>
              <a:rPr lang="ru-RU" sz="3100" dirty="0"/>
              <a:t>описание вашей деятельности</a:t>
            </a:r>
            <a:r>
              <a:rPr lang="ru-RU" sz="3100" dirty="0" smtClean="0"/>
              <a:t>,</a:t>
            </a:r>
          </a:p>
          <a:p>
            <a:r>
              <a:rPr lang="ru-RU" sz="3100" dirty="0"/>
              <a:t>добавить организацию где вы раньше работали, </a:t>
            </a:r>
          </a:p>
          <a:p>
            <a:r>
              <a:rPr lang="ru-RU" sz="3100" dirty="0"/>
              <a:t>можно сделать список публикаций доступным для всех или недоступным,</a:t>
            </a:r>
          </a:p>
          <a:p>
            <a:r>
              <a:rPr lang="ru-RU" sz="3100" dirty="0"/>
              <a:t>включить функцию не дублировать публикации.</a:t>
            </a:r>
          </a:p>
          <a:p>
            <a:r>
              <a:rPr lang="ru-RU" sz="3100" dirty="0"/>
              <a:t>- вы можете также включить библиографию трудов, публикаций, которых нет на платформе.</a:t>
            </a:r>
          </a:p>
          <a:p>
            <a:r>
              <a:rPr lang="ru-RU" sz="3100" dirty="0"/>
              <a:t>- профиль пополнить может только сам автор.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594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Autofit/>
          </a:bodyPr>
          <a:lstStyle/>
          <a:p>
            <a:r>
              <a:rPr lang="ru-RU" sz="2000" dirty="0" smtClean="0"/>
              <a:t>- </a:t>
            </a:r>
            <a:r>
              <a:rPr lang="ru-RU" sz="2000" dirty="0"/>
              <a:t>при создании профиля присваивается идентификатор автору (если есть однофамильцы, то идентификаторы соответственно будут разными).</a:t>
            </a:r>
          </a:p>
          <a:p>
            <a:r>
              <a:rPr lang="ru-RU" sz="2000" dirty="0"/>
              <a:t>- присваивается ORCID  - это еще один идентификатор, который синхронизирован с </a:t>
            </a:r>
            <a:r>
              <a:rPr lang="ru-RU" sz="2000" dirty="0" err="1"/>
              <a:t>ResearcherID</a:t>
            </a:r>
            <a:r>
              <a:rPr lang="ru-RU" sz="2000" dirty="0"/>
              <a:t>.</a:t>
            </a:r>
          </a:p>
          <a:p>
            <a:r>
              <a:rPr lang="ru-RU" sz="2000" dirty="0"/>
              <a:t>- вы можете искать информацию об авторах, которые вам интересны.</a:t>
            </a:r>
          </a:p>
          <a:p>
            <a:r>
              <a:rPr lang="ru-RU" sz="2000" dirty="0"/>
              <a:t>- осуществлять поиск по ключевым словам, при таком поиске перейдете к публикациям схожей тематики.</a:t>
            </a:r>
          </a:p>
          <a:p>
            <a:r>
              <a:rPr lang="ru-RU" sz="2000" dirty="0"/>
              <a:t>- можно посмотреть карту мира публикаций.</a:t>
            </a:r>
          </a:p>
          <a:p>
            <a:r>
              <a:rPr lang="ru-RU" sz="2000" dirty="0"/>
              <a:t>- можно осуществить поиск потенциального партнера для ваших исследований.</a:t>
            </a:r>
          </a:p>
          <a:p>
            <a:r>
              <a:rPr lang="ru-RU" sz="2000" dirty="0"/>
              <a:t>- вы можете посмотреть, кто вас цитирует и информацию об авторе.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337244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0"/>
            <a:ext cx="8964488" cy="6574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5427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0"/>
            <a:ext cx="8964488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1028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0"/>
            <a:ext cx="9036496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0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0"/>
            <a:ext cx="9144000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37411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318</TotalTime>
  <Words>296</Words>
  <Application>Microsoft Office PowerPoint</Application>
  <PresentationFormat>Экран (4:3)</PresentationFormat>
  <Paragraphs>47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Аспект</vt:lpstr>
      <vt:lpstr>Создание профиля ResearcherID</vt:lpstr>
      <vt:lpstr>Для чего нужен профиль ResearcherID? 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http://www.researcherid.com/ </vt:lpstr>
      <vt:lpstr>Презентация PowerPoint</vt:lpstr>
      <vt:lpstr>Адрес для публикации статей</vt:lpstr>
      <vt:lpstr>http://wokinfo.com/russian/  </vt:lpstr>
      <vt:lpstr>Презентация PowerPoint</vt:lpstr>
      <vt:lpstr>Ресурсы удаленного доступа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профиля</dc:title>
  <dc:creator>Галина Рыльская</dc:creator>
  <cp:lastModifiedBy>Галина Рыльская</cp:lastModifiedBy>
  <cp:revision>16</cp:revision>
  <cp:lastPrinted>2017-05-26T08:41:10Z</cp:lastPrinted>
  <dcterms:created xsi:type="dcterms:W3CDTF">2017-05-25T10:59:51Z</dcterms:created>
  <dcterms:modified xsi:type="dcterms:W3CDTF">2017-05-26T08:49:20Z</dcterms:modified>
</cp:coreProperties>
</file>